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5" r:id="rId2"/>
    <p:sldId id="279" r:id="rId3"/>
    <p:sldId id="259" r:id="rId4"/>
    <p:sldId id="264" r:id="rId5"/>
    <p:sldId id="257" r:id="rId6"/>
    <p:sldId id="260" r:id="rId7"/>
    <p:sldId id="291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280" r:id="rId20"/>
    <p:sldId id="289" r:id="rId21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09" autoAdjust="0"/>
    <p:restoredTop sz="94660"/>
  </p:normalViewPr>
  <p:slideViewPr>
    <p:cSldViewPr>
      <p:cViewPr varScale="1">
        <p:scale>
          <a:sx n="113" d="100"/>
          <a:sy n="113" d="100"/>
        </p:scale>
        <p:origin x="117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97055-8D72-4F60-8031-430DC7AB3061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4A038-406C-4CF2-BB99-1445AC8321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814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3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AED1B-EB73-46B2-9A0F-D063B015D4CD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23CFE-DB45-4988-9E4A-0E83BF008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47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34933-B549-4DFC-B640-AB73937797BD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F0A6A-A190-4CED-8B8A-75BCC8D28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1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4D50C-D39B-409E-826A-0D63D8970210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05E5E-6674-4EA2-A612-3904288B4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67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l="-2000" t="-4000" r="-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509120"/>
            <a:ext cx="2045220" cy="2045220"/>
          </a:xfrm>
          <a:prstGeom prst="rect">
            <a:avLst/>
          </a:prstGeom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2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AA627-9CDD-4B4D-996D-095A8632A55F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7DD85-8CA4-4B50-A091-56B0A1999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295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97D14-95C3-470E-946A-3C64325D797E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6D623-5DD1-498A-8D10-CCBA90656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64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0B20E-A990-45F5-AA38-97C743CF7673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F47DF-9F85-4962-98C4-C0102E240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360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A36F6-169D-434B-9EE3-D4A4992167F4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59AEC-4194-4B2E-928E-294DF34E6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035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65C3C-BC15-4417-BA7C-F76C6486A835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69D89-FED0-4550-BC69-1DF99AEFC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087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F57AE-BEEE-41D1-9147-0EF234D823F4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7929A-4D96-47E4-855F-04A5A822D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61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3D645-A68C-426D-8E53-1E94C8CCA472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43F73-534B-4FC3-A5EF-D8CCB3E0F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036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5F397-C5D2-4408-B6B1-83AC8ECF1989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457DB-4CC8-4B19-8E6F-312F5FB55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81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C871C7-BFA6-4703-96AA-ECBC5DFBF356}" type="datetimeFigureOut">
              <a:rPr lang="ru-RU"/>
              <a:pPr>
                <a:defRPr/>
              </a:pPr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F21A60-E1D5-45F5-BAD4-860D6E3DB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714380"/>
          </a:xfrm>
        </p:spPr>
        <p:txBody>
          <a:bodyPr/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28 комбинированного вида»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любви к природе у детей 2 группы раннего возраста через проектную деятельность»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70" y="5105400"/>
            <a:ext cx="3257528" cy="1752600"/>
          </a:xfrm>
        </p:spPr>
        <p:txBody>
          <a:bodyPr/>
          <a:lstStyle/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Гринь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Ирина Александровна, 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1-й квалификационной категории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3528" y="1347862"/>
            <a:ext cx="8229600" cy="30716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36195" indent="355600" algn="ctr">
              <a:lnSpc>
                <a:spcPct val="120000"/>
              </a:lnSpc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</a:p>
          <a:p>
            <a:pPr marL="0" marR="36195" indent="355600" algn="ctr">
              <a:lnSpc>
                <a:spcPct val="120000"/>
              </a:lnSpc>
              <a:buNone/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9095" marR="36195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детей сформируется реалистичное представление об особенностях жизни пернатых в зимний период.</a:t>
            </a:r>
          </a:p>
          <a:p>
            <a:pPr marL="379095" marR="36195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станут проявлять желание заботиться о птицах. </a:t>
            </a:r>
          </a:p>
          <a:p>
            <a:pPr marL="0" marR="36195" indent="355600" algn="ctr">
              <a:lnSpc>
                <a:spcPct val="120000"/>
              </a:lnSpc>
              <a:buNone/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79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3528" y="527125"/>
            <a:ext cx="8229600" cy="471308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36195" indent="355600" algn="ctr">
              <a:lnSpc>
                <a:spcPct val="120000"/>
              </a:lnSpc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Этапы реализации</a:t>
            </a:r>
          </a:p>
          <a:p>
            <a:pPr marL="36195" marR="36195" algn="just">
              <a:lnSpc>
                <a:spcPct val="120000"/>
              </a:lnSpc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этап: </a:t>
            </a:r>
          </a:p>
          <a:p>
            <a:pPr marL="36195" marR="36195" algn="just">
              <a:lnSpc>
                <a:spcPct val="120000"/>
              </a:lnSpc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6195" lvl="0" algn="just">
              <a:buFont typeface="+mj-lt"/>
              <a:buAutoNum type="arabicPeriod"/>
              <a:tabLst>
                <a:tab pos="457200" algn="l"/>
                <a:tab pos="556895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Постановка проблемы.</a:t>
            </a:r>
          </a:p>
          <a:p>
            <a:pPr marR="36195" lvl="0" algn="just">
              <a:buFont typeface="+mj-lt"/>
              <a:buAutoNum type="arabicPeriod"/>
              <a:tabLst>
                <a:tab pos="457200" algn="l"/>
                <a:tab pos="556895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информационными ресурсами.</a:t>
            </a:r>
          </a:p>
          <a:p>
            <a:pPr marR="36195" lvl="0" algn="just">
              <a:buFont typeface="+mj-lt"/>
              <a:buAutoNum type="arabicPeriod"/>
              <a:tabLst>
                <a:tab pos="457200" algn="l"/>
                <a:tab pos="556895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Постановка цели и задач проекта.</a:t>
            </a:r>
          </a:p>
          <a:p>
            <a:pPr marR="36195" lvl="0" algn="just">
              <a:buFont typeface="+mj-lt"/>
              <a:buAutoNum type="arabicPeriod"/>
              <a:tabLst>
                <a:tab pos="457200" algn="l"/>
                <a:tab pos="556895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необходимого оборудования (наглядно – иллюстративный материал, дидактические игры, художественная литература).</a:t>
            </a:r>
          </a:p>
          <a:p>
            <a:pPr marL="0" marR="36195" indent="355600" algn="ctr">
              <a:lnSpc>
                <a:spcPct val="120000"/>
              </a:lnSpc>
              <a:buNone/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85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95536" y="188640"/>
            <a:ext cx="8229600" cy="6093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36195" indent="355600" algn="ctr">
              <a:lnSpc>
                <a:spcPct val="120000"/>
              </a:lnSpc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этап работы с детьми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967843"/>
              </p:ext>
            </p:extLst>
          </p:nvPr>
        </p:nvGraphicFramePr>
        <p:xfrm>
          <a:off x="395536" y="1124745"/>
          <a:ext cx="8352928" cy="411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6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607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день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иллюстраций «Птицы, которые с нами зимуют».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наблюдения за птицами, прилетевшими на участок.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кормушек для птиц на участке.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07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день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 «Как мы птичек кормили». Беседа « Наши друзья птицы»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Дидактическая игра «Четвертый лишний».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07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день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Коллективное рисование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«Ягодки для крошки - снегиря»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Подвижная игра «Воробушки и автомобиль».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07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день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 «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птичкам в гости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». Игры с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пазлами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«Птички»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съедобных кормушек для птиц.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607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день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Коллективная лепка «Зернышки для пташек».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Слушание голоса птиц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(аудиозапись)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съедобных кормушек для птиц.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65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425481"/>
              </p:ext>
            </p:extLst>
          </p:nvPr>
        </p:nvGraphicFramePr>
        <p:xfrm>
          <a:off x="395536" y="476672"/>
          <a:ext cx="8136904" cy="472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4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306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день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 «Кто поможем птичкам?».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Дидактическая игра «Узнай птичку по голосу».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день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Аппликация «Столовая для пташек».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Подвижная игра «Ой, летали птички!».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день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Пальчиковое рисование «Ворона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Глаша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 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Чтение: А.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Барто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«Синица», А. Новиков «Воробей», Н. Рубцов «Снегирь».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день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Ситуативный разговор «Почему нужно совершать добрые поступки?».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Музыкальная игра «Птички – невелички» (Е. Железнова) Рассматривание плакатов.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06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день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Пальчиковая игра «Птички». П/И «Птички летают». Рассматривание предметных картинок .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Оформление фоторепортажа «Как дети птичкам помогали!».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3528" y="953910"/>
            <a:ext cx="8229600" cy="38595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36195" indent="355600" algn="ctr">
              <a:lnSpc>
                <a:spcPct val="120000"/>
              </a:lnSpc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</a:p>
          <a:p>
            <a:pPr marL="0" marR="36195" indent="355600" algn="ctr">
              <a:lnSpc>
                <a:spcPct val="120000"/>
              </a:lnSpc>
              <a:buNone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0"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Оформление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информационного стенда «Зимующие птицы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0"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Привлечь родителей к изготовлению кормушек на участок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0"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Папка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передвижка «Съедобная кормушка для птичек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0"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Привлечь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к изготовлению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козинаков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детьми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</a:t>
            </a:r>
          </a:p>
          <a:p>
            <a:pPr marL="273050" indent="0"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Мастер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класс «Сделаем для птиц съедобную кормушку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0"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Памятка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«Чем подкармливать птиц зимой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0"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Консультация «Учите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доброте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60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95536" y="533233"/>
            <a:ext cx="8229600" cy="252992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36195" indent="355600" algn="ctr">
              <a:lnSpc>
                <a:spcPct val="120000"/>
              </a:lnSpc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</a:p>
          <a:p>
            <a:pPr marL="0" marR="36195" indent="355600" algn="ctr">
              <a:lnSpc>
                <a:spcPct val="120000"/>
              </a:lnSpc>
              <a:buNone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43610" marR="36195" indent="-457200" algn="just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Подведение итогов работы над проектом.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43610" marR="36195" indent="-457200" algn="just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полученных результатов.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36195" indent="355600" algn="ctr">
              <a:lnSpc>
                <a:spcPct val="120000"/>
              </a:lnSpc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87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BDBA33-974F-89C3-0BF1-ED3120734D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88" y="260648"/>
            <a:ext cx="4621912" cy="30653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04EB7B-6B35-5903-0668-EE75F6392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466261"/>
            <a:ext cx="4239391" cy="31822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CC68C2-1201-A3C6-2ED6-CDFCA063C1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772" y="3466261"/>
            <a:ext cx="4277072" cy="320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2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B6745E-A400-BBC7-D61E-1B2CEF7CEF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62101"/>
            <a:ext cx="4172171" cy="31291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1927BF-8CFC-6EA3-1491-620071765C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8751" y="2878368"/>
            <a:ext cx="3272168" cy="43628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E7E3AF-3F21-6481-9E7C-2A8DCDC96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23729"/>
            <a:ext cx="4269236" cy="32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6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F2B6B8-DF21-83C8-1685-AAD3F97401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0260"/>
            <a:ext cx="5406920" cy="31072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AC79B8-D022-1A9D-4CA4-14CB1C893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17551"/>
            <a:ext cx="4379311" cy="32844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004E96-2F3A-4852-906C-C90971B225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17550"/>
            <a:ext cx="4379311" cy="328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6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500174"/>
            <a:ext cx="8280920" cy="26642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Перспективы дальнейшей педагогической деятельности связаны с продолжением работы над данной темой и с детьми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младшей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группы, что позволит, на наш взгляд, более глубоко сформировать уровень экологических представлений и бережного отношения к природным объектам.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214290"/>
            <a:ext cx="32858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322266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6336704" cy="936104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7544" y="1428736"/>
            <a:ext cx="6819100" cy="41549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Ранний возраст – чрезвычайно важный и ответственный период психического развития ребёнка.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раннего детства исследует окружающий мир, тянется к красивому, яркому. Всё это он может увидеть в природе, и всё это для него впервые, всё удивляет и радует. Новизна и яркость ранних впечатлений остаются на всю жизнь. Именно эту отзывчивость и природное любопытство можно использовать в целях экологического воспитания малышей.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0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idx="1"/>
          </p:nvPr>
        </p:nvSpPr>
        <p:spPr bwMode="auto">
          <a:xfrm>
            <a:off x="500034" y="1928802"/>
            <a:ext cx="8229600" cy="1614486"/>
          </a:xfrm>
          <a:prstGeom prst="rect">
            <a:avLst/>
          </a:prstGeom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097094" cy="154766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Экологическое воспитание — это формирование осознанно правильного отношения детей к объектам природы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20" y="1928802"/>
            <a:ext cx="6768752" cy="44012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Главная задача педагога в работе с самыми маленькими - это заложить первые ориентиры в мире природы.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возрасте 2-3 лет дети должны научиться: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различать и правильно  называть предметы и объекты природы, с которыми они постоянно взаимодействуют;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должны познать их главные сенсорные свойства (форма, цвет, величина, степень твердости, характер поверхности), видимые составные части предметов;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понимать отличия живого объекта от предмета (неживого объекта);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правильно взаимодействовать с растениями и животными, участвовать в деятельности по созданию для них нужных условий (цветку на окне нужна вода, воробьям зимой нужны зернышки).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054" y="3429000"/>
            <a:ext cx="8568952" cy="10801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 проектов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педагогической литературе представлен как способ организации педагогического процесса, основанный на взаимодействии педагога и ребенка, способ взаимодействия с окружающей средой.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43291" y="2204864"/>
            <a:ext cx="8568952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 проектов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система обучения, при которой дети приобретают знания в процессе планирования и выполнения постоянно усложняющихся практических заданий.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053" y="1010345"/>
            <a:ext cx="8549189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Проектная деятельность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это дидактическое средство активизации познавательного и творческого развития ребенка и одновременно формирование определенных личностных качеств.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63053" y="4725144"/>
            <a:ext cx="8549189" cy="1728192"/>
          </a:xfrm>
          <a:prstGeom prst="rect">
            <a:avLst/>
          </a:prstGeom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Экологический проект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это совместная деятельность педагога и детей, в рамках которой дети осуществляют большей частью известные виды продуктивной деятельности. Экологические проекты открывают возможность формирования собственного жизненного опыта ребенка и, исходя из потребностей и интересов, развивают его как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личность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459415" y="188640"/>
            <a:ext cx="6336704" cy="6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936104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организации проектной  деятельности в раннем возрасте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59532" y="3068960"/>
            <a:ext cx="8424936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Главная фигура – взрослый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23528" y="3912628"/>
            <a:ext cx="8424936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Длительности проекта зависит от поставленных задач. Но учитывая возрастные особенности, чтоб не пропала новизна, интерес, желательно использовать кратковременные  проекты (1-2 дня)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9532" y="2060848"/>
            <a:ext cx="8388932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группах раннего возраста вводятся только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элементы проектной деятельности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40"/>
            <a:ext cx="3456384" cy="41548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Объекты и явления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неживой природы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дождь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снег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солнышко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камешки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песок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сосульки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548680"/>
            <a:ext cx="5688632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ТЕМАТИКА ПРОЕКТОВ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1988840"/>
            <a:ext cx="3600400" cy="4154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Объекты живой природы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hangingPunct="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цветок (комнатные, на клумбе, на полянке)</a:t>
            </a:r>
          </a:p>
          <a:p>
            <a:pPr marL="342900" lvl="0" indent="-342900" eaLnBrk="0" hangingPunct="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дерево, куст</a:t>
            </a:r>
          </a:p>
          <a:p>
            <a:pPr marL="342900" lvl="0" indent="-342900" eaLnBrk="0" hangingPunct="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рыбка</a:t>
            </a:r>
          </a:p>
          <a:p>
            <a:pPr marL="342900" lvl="0" indent="-342900" eaLnBrk="0" hangingPunct="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птицы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hangingPunct="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асекомые (бабочка, жук,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пчела…)</a:t>
            </a:r>
          </a:p>
          <a:p>
            <a:pPr marL="342900" lvl="0" indent="-342900" eaLnBrk="0" hangingPunct="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домашние животные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hangingPunct="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лесные животные</a:t>
            </a:r>
          </a:p>
        </p:txBody>
      </p:sp>
      <p:cxnSp>
        <p:nvCxnSpPr>
          <p:cNvPr id="8" name="Прямая со стрелкой 7"/>
          <p:cNvCxnSpPr>
            <a:endCxn id="3" idx="0"/>
          </p:cNvCxnSpPr>
          <p:nvPr/>
        </p:nvCxnSpPr>
        <p:spPr>
          <a:xfrm rot="10800000" flipV="1">
            <a:off x="1979712" y="1268760"/>
            <a:ext cx="1656184" cy="72008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6" idx="0"/>
          </p:cNvCxnSpPr>
          <p:nvPr/>
        </p:nvCxnSpPr>
        <p:spPr>
          <a:xfrm>
            <a:off x="5292080" y="1268760"/>
            <a:ext cx="1440160" cy="72008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95536" y="984503"/>
            <a:ext cx="7704856" cy="3416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«Доброе сердце своё отвори, птицам зимой помоги!»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Вид: краткосрочный (2 недели).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ориентированный.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реализации: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23.01.24г-02.02.24г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категория: 2-3 года.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дети, педагоги, родители.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проекта: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фотогазета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дети птичкам помогали!»</a:t>
            </a:r>
          </a:p>
        </p:txBody>
      </p:sp>
    </p:spTree>
    <p:extLst>
      <p:ext uri="{BB962C8B-B14F-4D97-AF65-F5344CB8AC3E}">
        <p14:creationId xmlns:p14="http://schemas.microsoft.com/office/powerpoint/2010/main" val="304492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5536" y="332656"/>
            <a:ext cx="8280920" cy="513839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pPr marL="36195" marR="36195" algn="just">
              <a:lnSpc>
                <a:spcPct val="12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холодное время года перед зимующими птицами встают жизненно важные вопросы: как прокормиться. Доступной пищи становиться гораздо меньше, но потребность в ней возрастает. Иногда естественный корм становиться практически недоступным, поэтому многие птицы не могут пережить зиму и погибают. Задача взрослых –воспитать интерес у детей к нашим соседям на планете-птицам, желание узнавать новые факты из их жизни, заботиться о них, радоваться от осознания того, что делясь крохами, можно спасть птиц от гибели зимой. Дать детям элементарные знания о том, чем кормить птиц зимой.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" marR="36195" algn="just">
              <a:lnSpc>
                <a:spcPct val="120000"/>
              </a:lnSpc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" marR="36195" algn="just">
              <a:lnSpc>
                <a:spcPct val="120000"/>
              </a:lnSpc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часто проявляют жесткость к природному окружению, не будучи знакомыми с общепринятыми нормами морали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47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3528" y="652287"/>
            <a:ext cx="8229600" cy="44627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36195" indent="355600" algn="just">
              <a:lnSpc>
                <a:spcPct val="120000"/>
              </a:lnSpc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создание условий воспитания детей РАННЕГО ВОЗРАСТА в процессе организованной деятельности экологической направленности. </a:t>
            </a:r>
          </a:p>
          <a:p>
            <a:pPr marL="0" marR="36195" indent="355600" algn="just">
              <a:lnSpc>
                <a:spcPct val="120000"/>
              </a:lnSpc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9095" marR="36195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 с наиболее распространенными представителями зимующих птиц;</a:t>
            </a:r>
          </a:p>
          <a:p>
            <a:pPr marL="379095" marR="36195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дать представление о жизни пернатых зимой;</a:t>
            </a:r>
          </a:p>
          <a:p>
            <a:pPr marL="379095" marR="36195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представление о доброте и милосердии на примере конкретных поступков;</a:t>
            </a:r>
          </a:p>
          <a:p>
            <a:pPr marL="379095" marR="36195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содействовать развитию мелкой моторики;</a:t>
            </a:r>
          </a:p>
          <a:p>
            <a:pPr marL="379095" marR="36195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нравственные качества;</a:t>
            </a:r>
          </a:p>
          <a:p>
            <a:pPr marL="379095" marR="36195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инициативу и самостоятельность;</a:t>
            </a:r>
          </a:p>
          <a:p>
            <a:pPr marL="379095" marR="36195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любовь к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птицам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582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ecb86e9b504aea767179bb9c3f69349566a74"/>
</p:tagLst>
</file>

<file path=ppt/theme/theme1.xml><?xml version="1.0" encoding="utf-8"?>
<a:theme xmlns:a="http://schemas.openxmlformats.org/drawingml/2006/main" name="Детский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679</TotalTime>
  <Words>1006</Words>
  <Application>Microsoft Office PowerPoint</Application>
  <PresentationFormat>Экран (4:3)</PresentationFormat>
  <Paragraphs>122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Детский 2</vt:lpstr>
      <vt:lpstr>      муниципальное автономное дошкольное образовательное учреждение  «Детский сад № 28 комбинированного вида»   «Формирование любви к природе у детей 2 группы раннего возраста через проектную деятельность»</vt:lpstr>
      <vt:lpstr>Актуальность</vt:lpstr>
      <vt:lpstr>Экологическое воспитание — это формирование осознанно правильного отношения детей к объектам природы</vt:lpstr>
      <vt:lpstr>Метод проектов в педагогической литературе представлен как способ организации педагогического процесса, основанный на взаимодействии педагога и ребенка, способ взаимодействия с окружающей средой. </vt:lpstr>
      <vt:lpstr>Особенности организации проектной  деятельности в раннем возрасте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«Детский»</dc:title>
  <dc:creator>Ольга Михайловна</dc:creator>
  <cp:lastModifiedBy>User</cp:lastModifiedBy>
  <cp:revision>67</cp:revision>
  <dcterms:created xsi:type="dcterms:W3CDTF">2014-11-06T22:00:44Z</dcterms:created>
  <dcterms:modified xsi:type="dcterms:W3CDTF">2024-03-26T07:03:58Z</dcterms:modified>
</cp:coreProperties>
</file>