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3" r:id="rId7"/>
    <p:sldId id="266" r:id="rId8"/>
    <p:sldId id="267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62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39D-EC75-46B1-A7C4-53C8E1655A13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E15-B5AF-476C-9AEF-E462EF5F08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39D-EC75-46B1-A7C4-53C8E1655A13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E15-B5AF-476C-9AEF-E462EF5F08A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39D-EC75-46B1-A7C4-53C8E1655A13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E15-B5AF-476C-9AEF-E462EF5F08A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39D-EC75-46B1-A7C4-53C8E1655A13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E15-B5AF-476C-9AEF-E462EF5F08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39D-EC75-46B1-A7C4-53C8E1655A13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E15-B5AF-476C-9AEF-E462EF5F08A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39D-EC75-46B1-A7C4-53C8E1655A13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E15-B5AF-476C-9AEF-E462EF5F08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39D-EC75-46B1-A7C4-53C8E1655A13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E15-B5AF-476C-9AEF-E462EF5F08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39D-EC75-46B1-A7C4-53C8E1655A13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E15-B5AF-476C-9AEF-E462EF5F08A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39D-EC75-46B1-A7C4-53C8E1655A13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E15-B5AF-476C-9AEF-E462EF5F08A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39D-EC75-46B1-A7C4-53C8E1655A13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E15-B5AF-476C-9AEF-E462EF5F08A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B39D-EC75-46B1-A7C4-53C8E1655A13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4CE15-B5AF-476C-9AEF-E462EF5F08A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EDB39D-EC75-46B1-A7C4-53C8E1655A13}" type="datetimeFigureOut">
              <a:rPr lang="ru-RU" smtClean="0"/>
              <a:t>01.04.2024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4CE15-B5AF-476C-9AEF-E462EF5F08A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класс:</a:t>
            </a:r>
            <a:br>
              <a:rPr lang="ru-RU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коробка»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9022" y="4365104"/>
            <a:ext cx="4104456" cy="18002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Беккер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  <a:p>
            <a:pPr algn="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квалификационная категория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311309"/>
            <a:ext cx="9108504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endParaRPr lang="ru-RU" sz="15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№32 комбинированного вида»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08912" cy="2448272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Желаю</a:t>
            </a:r>
            <a: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вам </a:t>
            </a:r>
            <a:br>
              <a:rPr lang="ru-RU" sz="6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  <a:endParaRPr lang="ru-RU" sz="66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3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3" y="1367695"/>
            <a:ext cx="6934757" cy="506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F7DA78-7D52-49BB-AB69-23F562ACC25E}"/>
              </a:ext>
            </a:extLst>
          </p:cNvPr>
          <p:cNvSpPr/>
          <p:nvPr/>
        </p:nvSpPr>
        <p:spPr>
          <a:xfrm>
            <a:off x="360040" y="260648"/>
            <a:ext cx="84256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по-настоящему эффективную картонную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коробку создал североамериканец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Гэр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1879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45F69D-CC92-4842-B1A6-C2407599A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2424325" cy="330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D71C93-59F8-40B2-BAEB-2A1E9A87B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726412"/>
            <a:ext cx="3672408" cy="272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B38AFA-2076-4113-A90F-2EBA8E4FD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24748"/>
            <a:ext cx="2056089" cy="293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D55746-DA63-45CE-9368-0F13DA2BF6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88" y="4149080"/>
            <a:ext cx="3312368" cy="243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8525" y="30166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EA2564-290A-43AD-9D8C-18FF637F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21" y="2564904"/>
            <a:ext cx="2288853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5CD7C7-5653-412E-941C-3B2EB0DB6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8" y="952434"/>
            <a:ext cx="2288853" cy="31171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910088-3887-4E75-B07B-93B9BC6FB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3" y="4221088"/>
            <a:ext cx="3655386" cy="24877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4296DE-EEBC-49DD-BD92-411B3B8C8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97260"/>
            <a:ext cx="1740050" cy="2636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7A5BDF-53F1-4EBA-97EA-367B779A2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76" y="987803"/>
            <a:ext cx="2064397" cy="3046369"/>
          </a:xfrm>
          <a:prstGeom prst="rect">
            <a:avLst/>
          </a:prstGeom>
          <a:effectLst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7D3471-98D1-4B5E-BB1B-A1B4D6B479F0}"/>
              </a:ext>
            </a:extLst>
          </p:cNvPr>
          <p:cNvSpPr/>
          <p:nvPr/>
        </p:nvSpPr>
        <p:spPr>
          <a:xfrm>
            <a:off x="5710472" y="166434"/>
            <a:ext cx="3214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арнавальные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костюмы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2513" y="7834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AA6AA7-B9E7-4720-9B86-D7CA76A89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03" y="4403633"/>
            <a:ext cx="2765350" cy="20255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E97C62-52C3-4A61-B0E1-0257B771E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3" y="3697491"/>
            <a:ext cx="2183407" cy="17189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FE02DE-760E-4676-A5DC-761F9989A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8" y="1005698"/>
            <a:ext cx="2389450" cy="20632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334711-6DD5-4F10-8EBF-5422732A1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28" y="1916832"/>
            <a:ext cx="2389450" cy="17189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AE353-0414-4B8B-97AC-60FF48CA9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61048"/>
            <a:ext cx="1728192" cy="23501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8F7F37-A8C8-4DD6-82F6-246BFF0F48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35" y="1052736"/>
            <a:ext cx="1638765" cy="21741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09607B-201D-4896-B624-0328E1E78C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85" y="1523313"/>
            <a:ext cx="1638765" cy="217417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3CAA64-2C17-4857-B3AC-A1302EE4A2CD}"/>
              </a:ext>
            </a:extLst>
          </p:cNvPr>
          <p:cNvSpPr/>
          <p:nvPr/>
        </p:nvSpPr>
        <p:spPr>
          <a:xfrm>
            <a:off x="6747388" y="216460"/>
            <a:ext cx="1598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4" y="1196751"/>
            <a:ext cx="1525662" cy="24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67409" y="405408"/>
            <a:ext cx="2056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B16B3A-19A0-455F-8BC3-F4F8031C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3888432" cy="270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B498A1-113E-48DD-9109-1A0C9CD0D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1"/>
            <a:ext cx="1659174" cy="24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423D78-79AD-4AA4-8AEE-04E9AA064C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26" y="4257092"/>
            <a:ext cx="2376264" cy="191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C0259D-EEAE-4616-9AD5-BBCB723702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653136"/>
            <a:ext cx="1928398" cy="168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60B802-299D-49CB-84BC-4CEADB05B5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56" y="1342324"/>
            <a:ext cx="2477598" cy="1976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D243FC-77D1-49EB-B6C7-B837E672DF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03" y="1250383"/>
            <a:ext cx="157017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2A4071-07F6-4DBF-9DFB-1598E6A7EC58}"/>
              </a:ext>
            </a:extLst>
          </p:cNvPr>
          <p:cNvSpPr/>
          <p:nvPr/>
        </p:nvSpPr>
        <p:spPr>
          <a:xfrm>
            <a:off x="6719706" y="526506"/>
            <a:ext cx="1398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DB141D-7A95-4FD5-A60B-E036A0896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07" y="3861048"/>
            <a:ext cx="3204356" cy="2136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C772DB-36CC-40A5-AD33-E19D43A96704}"/>
              </a:ext>
            </a:extLst>
          </p:cNvPr>
          <p:cNvSpPr/>
          <p:nvPr/>
        </p:nvSpPr>
        <p:spPr>
          <a:xfrm>
            <a:off x="579395" y="405948"/>
            <a:ext cx="792088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упаковочного гофрокартона к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ED1E16-BFE0-47FA-99E5-51DCB68318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74" y="3913319"/>
            <a:ext cx="3125158" cy="208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Мастер-класс по работе с гофрированным картоно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1"/>
          <a:stretch/>
        </p:blipFill>
        <p:spPr bwMode="auto">
          <a:xfrm>
            <a:off x="1001207" y="1124745"/>
            <a:ext cx="3151977" cy="2069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b="14638"/>
          <a:stretch/>
        </p:blipFill>
        <p:spPr>
          <a:xfrm>
            <a:off x="5166320" y="1124744"/>
            <a:ext cx="3236815" cy="206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66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2A6ABEC-7BCF-468F-8F2B-031194C8AD93}"/>
              </a:ext>
            </a:extLst>
          </p:cNvPr>
          <p:cNvSpPr/>
          <p:nvPr/>
        </p:nvSpPr>
        <p:spPr>
          <a:xfrm>
            <a:off x="539552" y="35300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нструменты и материалы для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изготовления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картин: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5DFF41-60E7-48E9-9864-033263905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573016"/>
            <a:ext cx="720080" cy="23488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51456E-2259-4151-828A-2022EE8C27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20" y="3452962"/>
            <a:ext cx="1419050" cy="22270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63ED9D-8144-42FD-A159-05444C0E7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3" y="3667478"/>
            <a:ext cx="2520280" cy="19017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A39C18-FFA5-4856-A8A7-7781A106D0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7451" y="3896137"/>
            <a:ext cx="2160240" cy="127389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EE95DF0-08A0-4100-A49A-7AE484AACE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16574"/>
            <a:ext cx="5220072" cy="27509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766E35-8F5F-4FFD-9CFC-DD4FB4CD95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0" y="1484784"/>
            <a:ext cx="2731768" cy="12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16299" y="260170"/>
            <a:ext cx="5271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для изготовления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069287-BE45-4ABA-8B8A-595B3C652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6" y="914815"/>
            <a:ext cx="2663687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6983F-1462-479C-AF91-68A7A1419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977680"/>
            <a:ext cx="388843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760B68A-125F-4F1D-B621-D776598A4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1128"/>
            <a:ext cx="2321447" cy="191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B6C928-052F-44ED-B76B-9C4E11F78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71582"/>
            <a:ext cx="3058344" cy="2398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4E2D65-1E72-4AE7-923D-010BFE801E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91" y="925875"/>
            <a:ext cx="2146081" cy="264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388</TotalTime>
  <Words>64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Georgia</vt:lpstr>
      <vt:lpstr>Times New Roman</vt:lpstr>
      <vt:lpstr>Trebuchet MS</vt:lpstr>
      <vt:lpstr>Воздушный поток</vt:lpstr>
      <vt:lpstr>Мастер – класс: «Волшебная коробка»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вам  творческих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Анна Владимировна</cp:lastModifiedBy>
  <cp:revision>40</cp:revision>
  <dcterms:created xsi:type="dcterms:W3CDTF">2014-02-25T09:03:00Z</dcterms:created>
  <dcterms:modified xsi:type="dcterms:W3CDTF">2024-04-01T11:06:27Z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1049-11.2.0.10132</vt:lpwstr>
  </property>
</Properties>
</file>